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86" r:id="rId8"/>
    <p:sldId id="260" r:id="rId9"/>
    <p:sldId id="287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3" r:id="rId25"/>
    <p:sldId id="280" r:id="rId26"/>
    <p:sldId id="281" r:id="rId27"/>
    <p:sldId id="259" r:id="rId28"/>
    <p:sldId id="282" r:id="rId29"/>
    <p:sldId id="284" r:id="rId30"/>
    <p:sldId id="261" r:id="rId31"/>
    <p:sldId id="285" r:id="rId32"/>
    <p:sldId id="263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99E44-6DC7-4844-AFA1-7FF0F9D4F222}" v="1" dt="2022-12-08T18:27:53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ang Nguyen" userId="99c4cd39-bb3b-45d7-be52-c6f956430ca0" providerId="ADAL" clId="{09499E44-6DC7-4844-AFA1-7FF0F9D4F222}"/>
    <pc:docChg chg="custSel modSld">
      <pc:chgData name="Quang Nguyen" userId="99c4cd39-bb3b-45d7-be52-c6f956430ca0" providerId="ADAL" clId="{09499E44-6DC7-4844-AFA1-7FF0F9D4F222}" dt="2022-12-08T18:29:30.229" v="5" actId="478"/>
      <pc:docMkLst>
        <pc:docMk/>
      </pc:docMkLst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71554565" sldId="256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71554565" sldId="256"/>
            <ac:picMk id="8" creationId="{ADA581F5-AFE3-871B-7FF8-51975E33802F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569719183" sldId="257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569719183" sldId="257"/>
            <ac:picMk id="7" creationId="{258397AD-2820-9104-C7C6-9DBED6A9066A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850362654" sldId="258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850362654" sldId="258"/>
            <ac:picMk id="6" creationId="{C2B7E283-81FE-E3BF-3D1A-2DB33025E476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7346384" sldId="259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7346384" sldId="259"/>
            <ac:picMk id="10" creationId="{4582F21C-B5E5-4CA1-1C9E-2E0D820EAB2C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130860915" sldId="260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130860915" sldId="260"/>
            <ac:picMk id="5" creationId="{CBC94DE5-26B0-73FC-B1FB-93E98920D1FA}"/>
          </ac:picMkLst>
        </pc:picChg>
      </pc:sldChg>
      <pc:sldChg chg="delSp mod modTransition delAnim">
        <pc:chgData name="Quang Nguyen" userId="99c4cd39-bb3b-45d7-be52-c6f956430ca0" providerId="ADAL" clId="{09499E44-6DC7-4844-AFA1-7FF0F9D4F222}" dt="2022-12-08T18:29:27.846" v="4" actId="478"/>
        <pc:sldMkLst>
          <pc:docMk/>
          <pc:sldMk cId="1194278276" sldId="261"/>
        </pc:sldMkLst>
        <pc:picChg chg="del">
          <ac:chgData name="Quang Nguyen" userId="99c4cd39-bb3b-45d7-be52-c6f956430ca0" providerId="ADAL" clId="{09499E44-6DC7-4844-AFA1-7FF0F9D4F222}" dt="2022-12-08T18:29:27.846" v="4" actId="478"/>
          <ac:picMkLst>
            <pc:docMk/>
            <pc:sldMk cId="1194278276" sldId="261"/>
            <ac:picMk id="6" creationId="{C3C10B2A-DF64-7D93-68EC-075437E5AAFB}"/>
          </ac:picMkLst>
        </pc:picChg>
      </pc:sldChg>
      <pc:sldChg chg="delSp mod modTransition delAnim">
        <pc:chgData name="Quang Nguyen" userId="99c4cd39-bb3b-45d7-be52-c6f956430ca0" providerId="ADAL" clId="{09499E44-6DC7-4844-AFA1-7FF0F9D4F222}" dt="2022-12-08T18:29:30.229" v="5" actId="478"/>
        <pc:sldMkLst>
          <pc:docMk/>
          <pc:sldMk cId="4037121980" sldId="263"/>
        </pc:sldMkLst>
        <pc:picChg chg="del">
          <ac:chgData name="Quang Nguyen" userId="99c4cd39-bb3b-45d7-be52-c6f956430ca0" providerId="ADAL" clId="{09499E44-6DC7-4844-AFA1-7FF0F9D4F222}" dt="2022-12-08T18:29:30.229" v="5" actId="478"/>
          <ac:picMkLst>
            <pc:docMk/>
            <pc:sldMk cId="4037121980" sldId="263"/>
            <ac:picMk id="6" creationId="{64E4FB23-FC65-E930-BA9C-0691E35497A7}"/>
          </ac:picMkLst>
        </pc:picChg>
      </pc:sldChg>
      <pc:sldChg chg="modTransition">
        <pc:chgData name="Quang Nguyen" userId="99c4cd39-bb3b-45d7-be52-c6f956430ca0" providerId="ADAL" clId="{09499E44-6DC7-4844-AFA1-7FF0F9D4F222}" dt="2022-12-08T18:27:53.455" v="0"/>
        <pc:sldMkLst>
          <pc:docMk/>
          <pc:sldMk cId="3477428115" sldId="264"/>
        </pc:sldMkLst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926087548" sldId="266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926087548" sldId="266"/>
            <ac:picMk id="7" creationId="{D026DE7A-3F6C-1F33-F0DA-D057FCFF0EA6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863011253" sldId="267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863011253" sldId="267"/>
            <ac:picMk id="8" creationId="{6680F186-0CB3-2D9D-2933-496298B54D05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475237057" sldId="268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475237057" sldId="268"/>
            <ac:picMk id="8" creationId="{7635A6C6-34C4-DE2C-889A-C3B925A56A92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2069573331" sldId="269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2069573331" sldId="269"/>
            <ac:picMk id="8" creationId="{4DA8269D-3F9E-BF6A-692E-667342FFB22F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292675344" sldId="270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292675344" sldId="270"/>
            <ac:picMk id="9" creationId="{C2130255-D3E1-76C8-9D4C-B69C4AE6D88C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362474895" sldId="271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362474895" sldId="271"/>
            <ac:picMk id="8" creationId="{AEBAE679-AE9B-6540-79DD-93CBC6B1F6A5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2803862159" sldId="272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2803862159" sldId="272"/>
            <ac:picMk id="8" creationId="{BB676908-49C6-9AA7-CB63-989A845F4C1D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761526496" sldId="273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761526496" sldId="273"/>
            <ac:picMk id="17" creationId="{23908B18-B8FA-876B-A766-8B1E1B29BF4B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106393250" sldId="274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106393250" sldId="274"/>
            <ac:picMk id="15" creationId="{E4F7664F-1927-F8FE-534D-751BF3B4A375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029085768" sldId="275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029085768" sldId="275"/>
            <ac:picMk id="14" creationId="{853EF65E-ABC7-6FE5-E78B-BA3BD063B5A8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455244616" sldId="276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455244616" sldId="276"/>
            <ac:picMk id="28" creationId="{DB4C63AA-156E-767E-865E-F9379898C9E1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2270208847" sldId="277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2270208847" sldId="277"/>
            <ac:picMk id="23" creationId="{129BC6D8-7C5A-255B-D4B0-624A08F5C65D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1497233061" sldId="278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1497233061" sldId="278"/>
            <ac:picMk id="13" creationId="{20854EEE-272B-AAC5-8662-9381C5012558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397863077" sldId="279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397863077" sldId="279"/>
            <ac:picMk id="10" creationId="{58B02009-9812-FE75-9859-22DB63E55921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2898576795" sldId="280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2898576795" sldId="280"/>
            <ac:picMk id="8" creationId="{B9DC6C0D-B24A-DD41-AC5F-1B7A5E61082C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2781926112" sldId="281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2781926112" sldId="281"/>
            <ac:picMk id="7" creationId="{4851EE01-6C99-5362-1808-8C15ACF8EDA1}"/>
          </ac:picMkLst>
        </pc:picChg>
      </pc:sldChg>
      <pc:sldChg chg="delSp mod modTransition delAnim">
        <pc:chgData name="Quang Nguyen" userId="99c4cd39-bb3b-45d7-be52-c6f956430ca0" providerId="ADAL" clId="{09499E44-6DC7-4844-AFA1-7FF0F9D4F222}" dt="2022-12-08T18:29:19.566" v="1" actId="478"/>
        <pc:sldMkLst>
          <pc:docMk/>
          <pc:sldMk cId="1206969972" sldId="282"/>
        </pc:sldMkLst>
        <pc:picChg chg="del">
          <ac:chgData name="Quang Nguyen" userId="99c4cd39-bb3b-45d7-be52-c6f956430ca0" providerId="ADAL" clId="{09499E44-6DC7-4844-AFA1-7FF0F9D4F222}" dt="2022-12-08T18:29:19.566" v="1" actId="478"/>
          <ac:picMkLst>
            <pc:docMk/>
            <pc:sldMk cId="1206969972" sldId="282"/>
            <ac:picMk id="10" creationId="{8A28B260-1384-7243-2854-4B8738FAF422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4092667254" sldId="283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4092667254" sldId="283"/>
            <ac:picMk id="7" creationId="{58A3169F-9BA7-291E-8EA9-4D7D389B00B4}"/>
          </ac:picMkLst>
        </pc:picChg>
      </pc:sldChg>
      <pc:sldChg chg="delSp mod modTransition delAnim">
        <pc:chgData name="Quang Nguyen" userId="99c4cd39-bb3b-45d7-be52-c6f956430ca0" providerId="ADAL" clId="{09499E44-6DC7-4844-AFA1-7FF0F9D4F222}" dt="2022-12-08T18:29:22.885" v="2" actId="478"/>
        <pc:sldMkLst>
          <pc:docMk/>
          <pc:sldMk cId="3732220029" sldId="284"/>
        </pc:sldMkLst>
        <pc:picChg chg="del">
          <ac:chgData name="Quang Nguyen" userId="99c4cd39-bb3b-45d7-be52-c6f956430ca0" providerId="ADAL" clId="{09499E44-6DC7-4844-AFA1-7FF0F9D4F222}" dt="2022-12-08T18:29:22.885" v="2" actId="478"/>
          <ac:picMkLst>
            <pc:docMk/>
            <pc:sldMk cId="3732220029" sldId="284"/>
            <ac:picMk id="8" creationId="{6FC45837-34F3-AD31-1570-6D1E116D95C1}"/>
          </ac:picMkLst>
        </pc:picChg>
      </pc:sldChg>
      <pc:sldChg chg="delSp mod modTransition delAnim">
        <pc:chgData name="Quang Nguyen" userId="99c4cd39-bb3b-45d7-be52-c6f956430ca0" providerId="ADAL" clId="{09499E44-6DC7-4844-AFA1-7FF0F9D4F222}" dt="2022-12-08T18:29:25.576" v="3" actId="478"/>
        <pc:sldMkLst>
          <pc:docMk/>
          <pc:sldMk cId="1300317129" sldId="285"/>
        </pc:sldMkLst>
        <pc:picChg chg="del">
          <ac:chgData name="Quang Nguyen" userId="99c4cd39-bb3b-45d7-be52-c6f956430ca0" providerId="ADAL" clId="{09499E44-6DC7-4844-AFA1-7FF0F9D4F222}" dt="2022-12-08T18:29:25.576" v="3" actId="478"/>
          <ac:picMkLst>
            <pc:docMk/>
            <pc:sldMk cId="1300317129" sldId="285"/>
            <ac:picMk id="7" creationId="{550ECC7E-8A88-72A4-4BC7-3268151B4585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603630927" sldId="286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603630927" sldId="286"/>
            <ac:picMk id="10" creationId="{38524A48-B958-69E3-CDF3-7012B846A1A5}"/>
          </ac:picMkLst>
        </pc:picChg>
      </pc:sldChg>
      <pc:sldChg chg="delSp modTransition modAnim">
        <pc:chgData name="Quang Nguyen" userId="99c4cd39-bb3b-45d7-be52-c6f956430ca0" providerId="ADAL" clId="{09499E44-6DC7-4844-AFA1-7FF0F9D4F222}" dt="2022-12-08T18:27:53.455" v="0"/>
        <pc:sldMkLst>
          <pc:docMk/>
          <pc:sldMk cId="3945256839" sldId="287"/>
        </pc:sldMkLst>
        <pc:picChg chg="del">
          <ac:chgData name="Quang Nguyen" userId="99c4cd39-bb3b-45d7-be52-c6f956430ca0" providerId="ADAL" clId="{09499E44-6DC7-4844-AFA1-7FF0F9D4F222}" dt="2022-12-08T18:27:53.455" v="0"/>
          <ac:picMkLst>
            <pc:docMk/>
            <pc:sldMk cId="3945256839" sldId="287"/>
            <ac:picMk id="5" creationId="{09AEB65E-9870-0630-F1C4-03E485E3F44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8D947-D622-4687-9750-FB0FF04EB63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6BE77F26-611A-4DC3-9538-B24678EE682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Importing Libraries, Dataset</a:t>
          </a:r>
          <a:endParaRPr lang="en-CA" dirty="0"/>
        </a:p>
      </dgm:t>
    </dgm:pt>
    <dgm:pt modelId="{C3E4333B-2E4A-4AD3-B981-38298B5C1E59}" type="parTrans" cxnId="{61A59E78-2C79-45D5-A51E-021BDD8A8BD0}">
      <dgm:prSet/>
      <dgm:spPr/>
      <dgm:t>
        <a:bodyPr/>
        <a:lstStyle/>
        <a:p>
          <a:endParaRPr lang="en-CA"/>
        </a:p>
      </dgm:t>
    </dgm:pt>
    <dgm:pt modelId="{D6D6B264-529A-4FF0-80DD-F42F1CDB6336}" type="sibTrans" cxnId="{61A59E78-2C79-45D5-A51E-021BDD8A8BD0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5E7C7DF4-3F35-4194-917D-A69880E877A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</a:t>
          </a:r>
          <a:endParaRPr lang="en-CA" dirty="0"/>
        </a:p>
      </dgm:t>
    </dgm:pt>
    <dgm:pt modelId="{ADCFE31C-D700-4C39-9295-70337D609362}" type="parTrans" cxnId="{C70EF977-EC2A-41F4-878D-50FC3B14AC7D}">
      <dgm:prSet/>
      <dgm:spPr/>
      <dgm:t>
        <a:bodyPr/>
        <a:lstStyle/>
        <a:p>
          <a:endParaRPr lang="en-CA"/>
        </a:p>
      </dgm:t>
    </dgm:pt>
    <dgm:pt modelId="{4E10BE13-8BBE-4D75-90FA-2F63AD60ED4C}" type="sibTrans" cxnId="{C70EF977-EC2A-41F4-878D-50FC3B14AC7D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5CEAB4A9-11F1-4959-A36C-EE92A13BFBE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Processing</a:t>
          </a:r>
          <a:endParaRPr lang="en-CA" dirty="0"/>
        </a:p>
      </dgm:t>
    </dgm:pt>
    <dgm:pt modelId="{2CD47A01-27ED-49BB-A591-B106B731362D}" type="parTrans" cxnId="{F0F087CD-5365-4B45-A52A-0BD559912027}">
      <dgm:prSet/>
      <dgm:spPr/>
      <dgm:t>
        <a:bodyPr/>
        <a:lstStyle/>
        <a:p>
          <a:endParaRPr lang="en-CA"/>
        </a:p>
      </dgm:t>
    </dgm:pt>
    <dgm:pt modelId="{5ED5EE25-DF2F-4192-B7AF-9C926458EC61}" type="sibTrans" cxnId="{F0F087CD-5365-4B45-A52A-0BD559912027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E9BB2986-1E24-47F3-848F-A9F91E1829B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Modelling</a:t>
          </a:r>
          <a:endParaRPr lang="en-CA" dirty="0"/>
        </a:p>
      </dgm:t>
    </dgm:pt>
    <dgm:pt modelId="{501EFCC3-A330-4514-8D39-5668274194E5}" type="parTrans" cxnId="{BA5B539F-6D23-4395-8717-512C09E47CDC}">
      <dgm:prSet/>
      <dgm:spPr/>
      <dgm:t>
        <a:bodyPr/>
        <a:lstStyle/>
        <a:p>
          <a:endParaRPr lang="en-CA"/>
        </a:p>
      </dgm:t>
    </dgm:pt>
    <dgm:pt modelId="{C0955915-B8B1-47D2-8D5D-4EDA960FF0A3}" type="sibTrans" cxnId="{BA5B539F-6D23-4395-8717-512C09E47CDC}">
      <dgm:prSet/>
      <dgm:spPr/>
      <dgm:t>
        <a:bodyPr/>
        <a:lstStyle/>
        <a:p>
          <a:pPr>
            <a:lnSpc>
              <a:spcPct val="100000"/>
            </a:lnSpc>
          </a:pPr>
          <a:endParaRPr lang="en-CA"/>
        </a:p>
      </dgm:t>
    </dgm:pt>
    <dgm:pt modelId="{09AF1CD1-6EC8-49DD-A60D-1C698D00FF9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Evaluation</a:t>
          </a:r>
          <a:endParaRPr lang="en-CA" dirty="0"/>
        </a:p>
      </dgm:t>
    </dgm:pt>
    <dgm:pt modelId="{62143A55-2CAE-4D40-8A85-FE4B855F89AB}" type="parTrans" cxnId="{125679B1-B9E9-4A8A-8FA8-86305247BE3C}">
      <dgm:prSet/>
      <dgm:spPr/>
      <dgm:t>
        <a:bodyPr/>
        <a:lstStyle/>
        <a:p>
          <a:endParaRPr lang="en-CA"/>
        </a:p>
      </dgm:t>
    </dgm:pt>
    <dgm:pt modelId="{960A0241-B6B3-4703-982B-74235CB07F2F}" type="sibTrans" cxnId="{125679B1-B9E9-4A8A-8FA8-86305247BE3C}">
      <dgm:prSet/>
      <dgm:spPr/>
      <dgm:t>
        <a:bodyPr/>
        <a:lstStyle/>
        <a:p>
          <a:endParaRPr lang="en-CA"/>
        </a:p>
      </dgm:t>
    </dgm:pt>
    <dgm:pt modelId="{19C1E8C6-5778-4E18-A0AC-68B20490A6BA}" type="pres">
      <dgm:prSet presAssocID="{B348D947-D622-4687-9750-FB0FF04EB630}" presName="root" presStyleCnt="0">
        <dgm:presLayoutVars>
          <dgm:dir/>
          <dgm:resizeHandles val="exact"/>
        </dgm:presLayoutVars>
      </dgm:prSet>
      <dgm:spPr/>
    </dgm:pt>
    <dgm:pt modelId="{6EA997B9-84AA-4681-B0F6-19FF1BA41774}" type="pres">
      <dgm:prSet presAssocID="{B348D947-D622-4687-9750-FB0FF04EB630}" presName="container" presStyleCnt="0">
        <dgm:presLayoutVars>
          <dgm:dir/>
          <dgm:resizeHandles val="exact"/>
        </dgm:presLayoutVars>
      </dgm:prSet>
      <dgm:spPr/>
    </dgm:pt>
    <dgm:pt modelId="{56653E6F-EFB1-45E1-9C81-9DFEAFA38535}" type="pres">
      <dgm:prSet presAssocID="{6BE77F26-611A-4DC3-9538-B24678EE682A}" presName="compNode" presStyleCnt="0"/>
      <dgm:spPr/>
    </dgm:pt>
    <dgm:pt modelId="{6B8F3063-2E4E-46CB-AA22-69160560A747}" type="pres">
      <dgm:prSet presAssocID="{6BE77F26-611A-4DC3-9538-B24678EE682A}" presName="iconBgRect" presStyleLbl="bgShp" presStyleIdx="0" presStyleCnt="5"/>
      <dgm:spPr/>
    </dgm:pt>
    <dgm:pt modelId="{C58EC7D6-77E5-4239-9E50-DE42B3380167}" type="pres">
      <dgm:prSet presAssocID="{6BE77F26-611A-4DC3-9538-B24678EE682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6DCE78-8FBF-47F7-985C-0E8DAE7EEA8A}" type="pres">
      <dgm:prSet presAssocID="{6BE77F26-611A-4DC3-9538-B24678EE682A}" presName="spaceRect" presStyleCnt="0"/>
      <dgm:spPr/>
    </dgm:pt>
    <dgm:pt modelId="{A61359B9-79DE-4D1C-8A59-D3752DE34F2C}" type="pres">
      <dgm:prSet presAssocID="{6BE77F26-611A-4DC3-9538-B24678EE682A}" presName="textRect" presStyleLbl="revTx" presStyleIdx="0" presStyleCnt="5">
        <dgm:presLayoutVars>
          <dgm:chMax val="1"/>
          <dgm:chPref val="1"/>
        </dgm:presLayoutVars>
      </dgm:prSet>
      <dgm:spPr/>
    </dgm:pt>
    <dgm:pt modelId="{3D206E54-9C0F-4252-B48F-3459EA2DBD9D}" type="pres">
      <dgm:prSet presAssocID="{D6D6B264-529A-4FF0-80DD-F42F1CDB6336}" presName="sibTrans" presStyleLbl="sibTrans2D1" presStyleIdx="0" presStyleCnt="0"/>
      <dgm:spPr/>
    </dgm:pt>
    <dgm:pt modelId="{5714F40E-822E-408F-A5A9-310E19C13A04}" type="pres">
      <dgm:prSet presAssocID="{5E7C7DF4-3F35-4194-917D-A69880E877A5}" presName="compNode" presStyleCnt="0"/>
      <dgm:spPr/>
    </dgm:pt>
    <dgm:pt modelId="{C0B0A92E-DC36-4DCC-8EA0-02DC80B63445}" type="pres">
      <dgm:prSet presAssocID="{5E7C7DF4-3F35-4194-917D-A69880E877A5}" presName="iconBgRect" presStyleLbl="bgShp" presStyleIdx="1" presStyleCnt="5"/>
      <dgm:spPr/>
    </dgm:pt>
    <dgm:pt modelId="{07377097-C30A-46EB-8398-14D5629611A0}" type="pres">
      <dgm:prSet presAssocID="{5E7C7DF4-3F35-4194-917D-A69880E877A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63BA01E-7D5F-4003-BAFC-765AF15D9CB6}" type="pres">
      <dgm:prSet presAssocID="{5E7C7DF4-3F35-4194-917D-A69880E877A5}" presName="spaceRect" presStyleCnt="0"/>
      <dgm:spPr/>
    </dgm:pt>
    <dgm:pt modelId="{FCCBF380-8F98-44D2-AE15-51DBB3490506}" type="pres">
      <dgm:prSet presAssocID="{5E7C7DF4-3F35-4194-917D-A69880E877A5}" presName="textRect" presStyleLbl="revTx" presStyleIdx="1" presStyleCnt="5">
        <dgm:presLayoutVars>
          <dgm:chMax val="1"/>
          <dgm:chPref val="1"/>
        </dgm:presLayoutVars>
      </dgm:prSet>
      <dgm:spPr/>
    </dgm:pt>
    <dgm:pt modelId="{A69E14E0-DA4A-4890-A64E-A05E80BAC5A9}" type="pres">
      <dgm:prSet presAssocID="{4E10BE13-8BBE-4D75-90FA-2F63AD60ED4C}" presName="sibTrans" presStyleLbl="sibTrans2D1" presStyleIdx="0" presStyleCnt="0"/>
      <dgm:spPr/>
    </dgm:pt>
    <dgm:pt modelId="{1B5988EE-E268-4002-8F7A-4FEF46CF3624}" type="pres">
      <dgm:prSet presAssocID="{5CEAB4A9-11F1-4959-A36C-EE92A13BFBEA}" presName="compNode" presStyleCnt="0"/>
      <dgm:spPr/>
    </dgm:pt>
    <dgm:pt modelId="{EA015059-B903-4C7D-944D-9CD366B2C0B2}" type="pres">
      <dgm:prSet presAssocID="{5CEAB4A9-11F1-4959-A36C-EE92A13BFBEA}" presName="iconBgRect" presStyleLbl="bgShp" presStyleIdx="2" presStyleCnt="5"/>
      <dgm:spPr/>
    </dgm:pt>
    <dgm:pt modelId="{36A4A1C8-7854-4CD3-8093-8E03118FB410}" type="pres">
      <dgm:prSet presAssocID="{5CEAB4A9-11F1-4959-A36C-EE92A13BFB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E3F5542-1E3D-4F4A-9008-B27628BA457B}" type="pres">
      <dgm:prSet presAssocID="{5CEAB4A9-11F1-4959-A36C-EE92A13BFBEA}" presName="spaceRect" presStyleCnt="0"/>
      <dgm:spPr/>
    </dgm:pt>
    <dgm:pt modelId="{F12C249F-2F45-4674-AB4E-5AB49950064D}" type="pres">
      <dgm:prSet presAssocID="{5CEAB4A9-11F1-4959-A36C-EE92A13BFBEA}" presName="textRect" presStyleLbl="revTx" presStyleIdx="2" presStyleCnt="5">
        <dgm:presLayoutVars>
          <dgm:chMax val="1"/>
          <dgm:chPref val="1"/>
        </dgm:presLayoutVars>
      </dgm:prSet>
      <dgm:spPr/>
    </dgm:pt>
    <dgm:pt modelId="{5FD4F889-AD04-4BA1-9ED6-FDBB48C87966}" type="pres">
      <dgm:prSet presAssocID="{5ED5EE25-DF2F-4192-B7AF-9C926458EC61}" presName="sibTrans" presStyleLbl="sibTrans2D1" presStyleIdx="0" presStyleCnt="0"/>
      <dgm:spPr/>
    </dgm:pt>
    <dgm:pt modelId="{8AB27C53-A849-4B32-B3CD-EC5E30CEA81E}" type="pres">
      <dgm:prSet presAssocID="{E9BB2986-1E24-47F3-848F-A9F91E1829B8}" presName="compNode" presStyleCnt="0"/>
      <dgm:spPr/>
    </dgm:pt>
    <dgm:pt modelId="{20ABDB8B-CFA7-4E6D-8A9F-05BD42B6B8D6}" type="pres">
      <dgm:prSet presAssocID="{E9BB2986-1E24-47F3-848F-A9F91E1829B8}" presName="iconBgRect" presStyleLbl="bgShp" presStyleIdx="3" presStyleCnt="5"/>
      <dgm:spPr/>
    </dgm:pt>
    <dgm:pt modelId="{121AA9D7-522A-49AA-9DA1-7B1319D79761}" type="pres">
      <dgm:prSet presAssocID="{E9BB2986-1E24-47F3-848F-A9F91E1829B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62DE1C-4586-494B-992A-63BDAB29D4AC}" type="pres">
      <dgm:prSet presAssocID="{E9BB2986-1E24-47F3-848F-A9F91E1829B8}" presName="spaceRect" presStyleCnt="0"/>
      <dgm:spPr/>
    </dgm:pt>
    <dgm:pt modelId="{84DEB762-EB08-429C-992F-A56DC9F737EC}" type="pres">
      <dgm:prSet presAssocID="{E9BB2986-1E24-47F3-848F-A9F91E1829B8}" presName="textRect" presStyleLbl="revTx" presStyleIdx="3" presStyleCnt="5">
        <dgm:presLayoutVars>
          <dgm:chMax val="1"/>
          <dgm:chPref val="1"/>
        </dgm:presLayoutVars>
      </dgm:prSet>
      <dgm:spPr/>
    </dgm:pt>
    <dgm:pt modelId="{4F6B83CF-EAE8-40D7-8B2B-559E992495A3}" type="pres">
      <dgm:prSet presAssocID="{C0955915-B8B1-47D2-8D5D-4EDA960FF0A3}" presName="sibTrans" presStyleLbl="sibTrans2D1" presStyleIdx="0" presStyleCnt="0"/>
      <dgm:spPr/>
    </dgm:pt>
    <dgm:pt modelId="{ABF7368A-BB29-4BB4-BEB9-F1B06D391366}" type="pres">
      <dgm:prSet presAssocID="{09AF1CD1-6EC8-49DD-A60D-1C698D00FF9F}" presName="compNode" presStyleCnt="0"/>
      <dgm:spPr/>
    </dgm:pt>
    <dgm:pt modelId="{0FBD1AD5-FB27-471A-B1DC-C9F38B4784DC}" type="pres">
      <dgm:prSet presAssocID="{09AF1CD1-6EC8-49DD-A60D-1C698D00FF9F}" presName="iconBgRect" presStyleLbl="bgShp" presStyleIdx="4" presStyleCnt="5"/>
      <dgm:spPr/>
    </dgm:pt>
    <dgm:pt modelId="{A6D0CAE0-8121-4D68-94D3-1D9EC2C07E6F}" type="pres">
      <dgm:prSet presAssocID="{09AF1CD1-6EC8-49DD-A60D-1C698D00FF9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4F73990-7EEB-4D09-B5DC-7C9B2C148D19}" type="pres">
      <dgm:prSet presAssocID="{09AF1CD1-6EC8-49DD-A60D-1C698D00FF9F}" presName="spaceRect" presStyleCnt="0"/>
      <dgm:spPr/>
    </dgm:pt>
    <dgm:pt modelId="{44F35252-F6FA-41E8-9258-2ADC92E2B696}" type="pres">
      <dgm:prSet presAssocID="{09AF1CD1-6EC8-49DD-A60D-1C698D00FF9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F3822C-B331-4A8E-BD4F-A9CDA5963173}" type="presOf" srcId="{5CEAB4A9-11F1-4959-A36C-EE92A13BFBEA}" destId="{F12C249F-2F45-4674-AB4E-5AB49950064D}" srcOrd="0" destOrd="0" presId="urn:microsoft.com/office/officeart/2018/2/layout/IconCircleList"/>
    <dgm:cxn modelId="{BBF76135-09EF-457A-9648-8897AF496C45}" type="presOf" srcId="{5E7C7DF4-3F35-4194-917D-A69880E877A5}" destId="{FCCBF380-8F98-44D2-AE15-51DBB3490506}" srcOrd="0" destOrd="0" presId="urn:microsoft.com/office/officeart/2018/2/layout/IconCircleList"/>
    <dgm:cxn modelId="{1DDF303E-F3C2-4A53-B618-18F2C9F1BA6F}" type="presOf" srcId="{6BE77F26-611A-4DC3-9538-B24678EE682A}" destId="{A61359B9-79DE-4D1C-8A59-D3752DE34F2C}" srcOrd="0" destOrd="0" presId="urn:microsoft.com/office/officeart/2018/2/layout/IconCircleList"/>
    <dgm:cxn modelId="{FD4CE06A-8AE1-4000-9B38-FC3702C8B709}" type="presOf" srcId="{09AF1CD1-6EC8-49DD-A60D-1C698D00FF9F}" destId="{44F35252-F6FA-41E8-9258-2ADC92E2B696}" srcOrd="0" destOrd="0" presId="urn:microsoft.com/office/officeart/2018/2/layout/IconCircleList"/>
    <dgm:cxn modelId="{7DEB744D-15C8-44EF-AAA2-712799428FBC}" type="presOf" srcId="{C0955915-B8B1-47D2-8D5D-4EDA960FF0A3}" destId="{4F6B83CF-EAE8-40D7-8B2B-559E992495A3}" srcOrd="0" destOrd="0" presId="urn:microsoft.com/office/officeart/2018/2/layout/IconCircleList"/>
    <dgm:cxn modelId="{C70EF977-EC2A-41F4-878D-50FC3B14AC7D}" srcId="{B348D947-D622-4687-9750-FB0FF04EB630}" destId="{5E7C7DF4-3F35-4194-917D-A69880E877A5}" srcOrd="1" destOrd="0" parTransId="{ADCFE31C-D700-4C39-9295-70337D609362}" sibTransId="{4E10BE13-8BBE-4D75-90FA-2F63AD60ED4C}"/>
    <dgm:cxn modelId="{61A59E78-2C79-45D5-A51E-021BDD8A8BD0}" srcId="{B348D947-D622-4687-9750-FB0FF04EB630}" destId="{6BE77F26-611A-4DC3-9538-B24678EE682A}" srcOrd="0" destOrd="0" parTransId="{C3E4333B-2E4A-4AD3-B981-38298B5C1E59}" sibTransId="{D6D6B264-529A-4FF0-80DD-F42F1CDB6336}"/>
    <dgm:cxn modelId="{0769ED83-3413-42F3-A68A-B82A317DD1DC}" type="presOf" srcId="{D6D6B264-529A-4FF0-80DD-F42F1CDB6336}" destId="{3D206E54-9C0F-4252-B48F-3459EA2DBD9D}" srcOrd="0" destOrd="0" presId="urn:microsoft.com/office/officeart/2018/2/layout/IconCircleList"/>
    <dgm:cxn modelId="{BA5B539F-6D23-4395-8717-512C09E47CDC}" srcId="{B348D947-D622-4687-9750-FB0FF04EB630}" destId="{E9BB2986-1E24-47F3-848F-A9F91E1829B8}" srcOrd="3" destOrd="0" parTransId="{501EFCC3-A330-4514-8D39-5668274194E5}" sibTransId="{C0955915-B8B1-47D2-8D5D-4EDA960FF0A3}"/>
    <dgm:cxn modelId="{125679B1-B9E9-4A8A-8FA8-86305247BE3C}" srcId="{B348D947-D622-4687-9750-FB0FF04EB630}" destId="{09AF1CD1-6EC8-49DD-A60D-1C698D00FF9F}" srcOrd="4" destOrd="0" parTransId="{62143A55-2CAE-4D40-8A85-FE4B855F89AB}" sibTransId="{960A0241-B6B3-4703-982B-74235CB07F2F}"/>
    <dgm:cxn modelId="{F0FD8BB5-E149-4546-B38B-1E4D557D1C5E}" type="presOf" srcId="{B348D947-D622-4687-9750-FB0FF04EB630}" destId="{19C1E8C6-5778-4E18-A0AC-68B20490A6BA}" srcOrd="0" destOrd="0" presId="urn:microsoft.com/office/officeart/2018/2/layout/IconCircleList"/>
    <dgm:cxn modelId="{3CEA58BE-EF88-4B2B-A88E-E0781810ACFB}" type="presOf" srcId="{E9BB2986-1E24-47F3-848F-A9F91E1829B8}" destId="{84DEB762-EB08-429C-992F-A56DC9F737EC}" srcOrd="0" destOrd="0" presId="urn:microsoft.com/office/officeart/2018/2/layout/IconCircleList"/>
    <dgm:cxn modelId="{F0F087CD-5365-4B45-A52A-0BD559912027}" srcId="{B348D947-D622-4687-9750-FB0FF04EB630}" destId="{5CEAB4A9-11F1-4959-A36C-EE92A13BFBEA}" srcOrd="2" destOrd="0" parTransId="{2CD47A01-27ED-49BB-A591-B106B731362D}" sibTransId="{5ED5EE25-DF2F-4192-B7AF-9C926458EC61}"/>
    <dgm:cxn modelId="{15F8DDF0-91E8-4798-AE03-15DA05FB802B}" type="presOf" srcId="{4E10BE13-8BBE-4D75-90FA-2F63AD60ED4C}" destId="{A69E14E0-DA4A-4890-A64E-A05E80BAC5A9}" srcOrd="0" destOrd="0" presId="urn:microsoft.com/office/officeart/2018/2/layout/IconCircleList"/>
    <dgm:cxn modelId="{2015CEF6-23BB-49F5-94D1-2D13BC14D625}" type="presOf" srcId="{5ED5EE25-DF2F-4192-B7AF-9C926458EC61}" destId="{5FD4F889-AD04-4BA1-9ED6-FDBB48C87966}" srcOrd="0" destOrd="0" presId="urn:microsoft.com/office/officeart/2018/2/layout/IconCircleList"/>
    <dgm:cxn modelId="{000375FB-2C3A-4753-BB31-385953B48D04}" type="presParOf" srcId="{19C1E8C6-5778-4E18-A0AC-68B20490A6BA}" destId="{6EA997B9-84AA-4681-B0F6-19FF1BA41774}" srcOrd="0" destOrd="0" presId="urn:microsoft.com/office/officeart/2018/2/layout/IconCircleList"/>
    <dgm:cxn modelId="{85D5F685-F398-4A56-82CC-D148FA29EC83}" type="presParOf" srcId="{6EA997B9-84AA-4681-B0F6-19FF1BA41774}" destId="{56653E6F-EFB1-45E1-9C81-9DFEAFA38535}" srcOrd="0" destOrd="0" presId="urn:microsoft.com/office/officeart/2018/2/layout/IconCircleList"/>
    <dgm:cxn modelId="{D1B6BF3A-C354-4049-AFDE-49AB3A0E6FCD}" type="presParOf" srcId="{56653E6F-EFB1-45E1-9C81-9DFEAFA38535}" destId="{6B8F3063-2E4E-46CB-AA22-69160560A747}" srcOrd="0" destOrd="0" presId="urn:microsoft.com/office/officeart/2018/2/layout/IconCircleList"/>
    <dgm:cxn modelId="{9726B7DE-52AF-49EF-8DE6-3DFC92113EC8}" type="presParOf" srcId="{56653E6F-EFB1-45E1-9C81-9DFEAFA38535}" destId="{C58EC7D6-77E5-4239-9E50-DE42B3380167}" srcOrd="1" destOrd="0" presId="urn:microsoft.com/office/officeart/2018/2/layout/IconCircleList"/>
    <dgm:cxn modelId="{D0675569-7CC6-4A28-AD9B-D01B08A8245F}" type="presParOf" srcId="{56653E6F-EFB1-45E1-9C81-9DFEAFA38535}" destId="{C66DCE78-8FBF-47F7-985C-0E8DAE7EEA8A}" srcOrd="2" destOrd="0" presId="urn:microsoft.com/office/officeart/2018/2/layout/IconCircleList"/>
    <dgm:cxn modelId="{77E0720A-33F1-489E-885B-C6A6354CD81C}" type="presParOf" srcId="{56653E6F-EFB1-45E1-9C81-9DFEAFA38535}" destId="{A61359B9-79DE-4D1C-8A59-D3752DE34F2C}" srcOrd="3" destOrd="0" presId="urn:microsoft.com/office/officeart/2018/2/layout/IconCircleList"/>
    <dgm:cxn modelId="{1197EACC-D3CB-4069-B6C9-58AA73130678}" type="presParOf" srcId="{6EA997B9-84AA-4681-B0F6-19FF1BA41774}" destId="{3D206E54-9C0F-4252-B48F-3459EA2DBD9D}" srcOrd="1" destOrd="0" presId="urn:microsoft.com/office/officeart/2018/2/layout/IconCircleList"/>
    <dgm:cxn modelId="{14527947-C2DE-4782-AF4D-EF3E4C3179CA}" type="presParOf" srcId="{6EA997B9-84AA-4681-B0F6-19FF1BA41774}" destId="{5714F40E-822E-408F-A5A9-310E19C13A04}" srcOrd="2" destOrd="0" presId="urn:microsoft.com/office/officeart/2018/2/layout/IconCircleList"/>
    <dgm:cxn modelId="{26371DAD-7513-40E9-9542-98365199A7B4}" type="presParOf" srcId="{5714F40E-822E-408F-A5A9-310E19C13A04}" destId="{C0B0A92E-DC36-4DCC-8EA0-02DC80B63445}" srcOrd="0" destOrd="0" presId="urn:microsoft.com/office/officeart/2018/2/layout/IconCircleList"/>
    <dgm:cxn modelId="{0D551008-BD5E-462A-8D0E-CF0676543885}" type="presParOf" srcId="{5714F40E-822E-408F-A5A9-310E19C13A04}" destId="{07377097-C30A-46EB-8398-14D5629611A0}" srcOrd="1" destOrd="0" presId="urn:microsoft.com/office/officeart/2018/2/layout/IconCircleList"/>
    <dgm:cxn modelId="{245E6016-3DD0-4296-817F-464571F273CA}" type="presParOf" srcId="{5714F40E-822E-408F-A5A9-310E19C13A04}" destId="{F63BA01E-7D5F-4003-BAFC-765AF15D9CB6}" srcOrd="2" destOrd="0" presId="urn:microsoft.com/office/officeart/2018/2/layout/IconCircleList"/>
    <dgm:cxn modelId="{168DA68C-3D1E-439B-8D32-E828F7486AD7}" type="presParOf" srcId="{5714F40E-822E-408F-A5A9-310E19C13A04}" destId="{FCCBF380-8F98-44D2-AE15-51DBB3490506}" srcOrd="3" destOrd="0" presId="urn:microsoft.com/office/officeart/2018/2/layout/IconCircleList"/>
    <dgm:cxn modelId="{F19A4853-976B-4E15-96E8-51F4FF501102}" type="presParOf" srcId="{6EA997B9-84AA-4681-B0F6-19FF1BA41774}" destId="{A69E14E0-DA4A-4890-A64E-A05E80BAC5A9}" srcOrd="3" destOrd="0" presId="urn:microsoft.com/office/officeart/2018/2/layout/IconCircleList"/>
    <dgm:cxn modelId="{0D983B48-91EB-49C1-B971-62453BC22EBD}" type="presParOf" srcId="{6EA997B9-84AA-4681-B0F6-19FF1BA41774}" destId="{1B5988EE-E268-4002-8F7A-4FEF46CF3624}" srcOrd="4" destOrd="0" presId="urn:microsoft.com/office/officeart/2018/2/layout/IconCircleList"/>
    <dgm:cxn modelId="{AA69B432-FF11-408C-AD67-ACF144228553}" type="presParOf" srcId="{1B5988EE-E268-4002-8F7A-4FEF46CF3624}" destId="{EA015059-B903-4C7D-944D-9CD366B2C0B2}" srcOrd="0" destOrd="0" presId="urn:microsoft.com/office/officeart/2018/2/layout/IconCircleList"/>
    <dgm:cxn modelId="{1BCFD994-E9C7-4404-A926-A40F8528CCA8}" type="presParOf" srcId="{1B5988EE-E268-4002-8F7A-4FEF46CF3624}" destId="{36A4A1C8-7854-4CD3-8093-8E03118FB410}" srcOrd="1" destOrd="0" presId="urn:microsoft.com/office/officeart/2018/2/layout/IconCircleList"/>
    <dgm:cxn modelId="{090A3CE1-88DB-40A0-83A4-6799D92FA81B}" type="presParOf" srcId="{1B5988EE-E268-4002-8F7A-4FEF46CF3624}" destId="{3E3F5542-1E3D-4F4A-9008-B27628BA457B}" srcOrd="2" destOrd="0" presId="urn:microsoft.com/office/officeart/2018/2/layout/IconCircleList"/>
    <dgm:cxn modelId="{0975BE95-665B-462C-A2E2-046EF0541AA4}" type="presParOf" srcId="{1B5988EE-E268-4002-8F7A-4FEF46CF3624}" destId="{F12C249F-2F45-4674-AB4E-5AB49950064D}" srcOrd="3" destOrd="0" presId="urn:microsoft.com/office/officeart/2018/2/layout/IconCircleList"/>
    <dgm:cxn modelId="{0EADCF78-D117-44DA-B905-FF4E6471C594}" type="presParOf" srcId="{6EA997B9-84AA-4681-B0F6-19FF1BA41774}" destId="{5FD4F889-AD04-4BA1-9ED6-FDBB48C87966}" srcOrd="5" destOrd="0" presId="urn:microsoft.com/office/officeart/2018/2/layout/IconCircleList"/>
    <dgm:cxn modelId="{1FA3DA4C-BCEF-4EC6-BA14-D855118FC3E3}" type="presParOf" srcId="{6EA997B9-84AA-4681-B0F6-19FF1BA41774}" destId="{8AB27C53-A849-4B32-B3CD-EC5E30CEA81E}" srcOrd="6" destOrd="0" presId="urn:microsoft.com/office/officeart/2018/2/layout/IconCircleList"/>
    <dgm:cxn modelId="{D007C3C3-AFDD-4907-95AD-F910972464A8}" type="presParOf" srcId="{8AB27C53-A849-4B32-B3CD-EC5E30CEA81E}" destId="{20ABDB8B-CFA7-4E6D-8A9F-05BD42B6B8D6}" srcOrd="0" destOrd="0" presId="urn:microsoft.com/office/officeart/2018/2/layout/IconCircleList"/>
    <dgm:cxn modelId="{D176E9AC-0103-46FB-9176-EDA4DC9CB425}" type="presParOf" srcId="{8AB27C53-A849-4B32-B3CD-EC5E30CEA81E}" destId="{121AA9D7-522A-49AA-9DA1-7B1319D79761}" srcOrd="1" destOrd="0" presId="urn:microsoft.com/office/officeart/2018/2/layout/IconCircleList"/>
    <dgm:cxn modelId="{6F4A5084-5709-461C-A77D-808DC3583753}" type="presParOf" srcId="{8AB27C53-A849-4B32-B3CD-EC5E30CEA81E}" destId="{7762DE1C-4586-494B-992A-63BDAB29D4AC}" srcOrd="2" destOrd="0" presId="urn:microsoft.com/office/officeart/2018/2/layout/IconCircleList"/>
    <dgm:cxn modelId="{F28425E9-DB44-4CAF-8CBB-14575B557C62}" type="presParOf" srcId="{8AB27C53-A849-4B32-B3CD-EC5E30CEA81E}" destId="{84DEB762-EB08-429C-992F-A56DC9F737EC}" srcOrd="3" destOrd="0" presId="urn:microsoft.com/office/officeart/2018/2/layout/IconCircleList"/>
    <dgm:cxn modelId="{AC30E12D-F271-472B-8D41-58DB61637396}" type="presParOf" srcId="{6EA997B9-84AA-4681-B0F6-19FF1BA41774}" destId="{4F6B83CF-EAE8-40D7-8B2B-559E992495A3}" srcOrd="7" destOrd="0" presId="urn:microsoft.com/office/officeart/2018/2/layout/IconCircleList"/>
    <dgm:cxn modelId="{287A703E-E494-4C4E-A13B-AFFB18FEC4BB}" type="presParOf" srcId="{6EA997B9-84AA-4681-B0F6-19FF1BA41774}" destId="{ABF7368A-BB29-4BB4-BEB9-F1B06D391366}" srcOrd="8" destOrd="0" presId="urn:microsoft.com/office/officeart/2018/2/layout/IconCircleList"/>
    <dgm:cxn modelId="{2AF0DB59-97A4-447C-B3AE-9477202700DB}" type="presParOf" srcId="{ABF7368A-BB29-4BB4-BEB9-F1B06D391366}" destId="{0FBD1AD5-FB27-471A-B1DC-C9F38B4784DC}" srcOrd="0" destOrd="0" presId="urn:microsoft.com/office/officeart/2018/2/layout/IconCircleList"/>
    <dgm:cxn modelId="{BEBF41EB-D0CA-4FD7-B16A-BE844E10CAEE}" type="presParOf" srcId="{ABF7368A-BB29-4BB4-BEB9-F1B06D391366}" destId="{A6D0CAE0-8121-4D68-94D3-1D9EC2C07E6F}" srcOrd="1" destOrd="0" presId="urn:microsoft.com/office/officeart/2018/2/layout/IconCircleList"/>
    <dgm:cxn modelId="{0D14DE0D-4F63-41F4-9E51-E22CE54121E7}" type="presParOf" srcId="{ABF7368A-BB29-4BB4-BEB9-F1B06D391366}" destId="{C4F73990-7EEB-4D09-B5DC-7C9B2C148D19}" srcOrd="2" destOrd="0" presId="urn:microsoft.com/office/officeart/2018/2/layout/IconCircleList"/>
    <dgm:cxn modelId="{BFDFB8A3-9785-4219-B11A-3AC18A5C2A83}" type="presParOf" srcId="{ABF7368A-BB29-4BB4-BEB9-F1B06D391366}" destId="{44F35252-F6FA-41E8-9258-2ADC92E2B6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8F3063-2E4E-46CB-AA22-69160560A747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EC7D6-77E5-4239-9E50-DE42B3380167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359B9-79DE-4D1C-8A59-D3752DE34F2C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Importing Libraries, Dataset</a:t>
          </a:r>
          <a:endParaRPr lang="en-CA" sz="2300" kern="1200" dirty="0"/>
        </a:p>
      </dsp:txBody>
      <dsp:txXfrm>
        <a:off x="1172126" y="908559"/>
        <a:ext cx="2114937" cy="897246"/>
      </dsp:txXfrm>
    </dsp:sp>
    <dsp:sp modelId="{C0B0A92E-DC36-4DCC-8EA0-02DC80B63445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77097-C30A-46EB-8398-14D5629611A0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BF380-8F98-44D2-AE15-51DBB3490506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Exploratory Data Analysis</a:t>
          </a:r>
          <a:endParaRPr lang="en-CA" sz="2300" kern="1200" dirty="0"/>
        </a:p>
      </dsp:txBody>
      <dsp:txXfrm>
        <a:off x="4745088" y="908559"/>
        <a:ext cx="2114937" cy="897246"/>
      </dsp:txXfrm>
    </dsp:sp>
    <dsp:sp modelId="{EA015059-B903-4C7D-944D-9CD366B2C0B2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4A1C8-7854-4CD3-8093-8E03118FB410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249F-2F45-4674-AB4E-5AB49950064D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Processing</a:t>
          </a:r>
          <a:endParaRPr lang="en-CA" sz="2300" kern="1200" dirty="0"/>
        </a:p>
      </dsp:txBody>
      <dsp:txXfrm>
        <a:off x="8318049" y="908559"/>
        <a:ext cx="2114937" cy="897246"/>
      </dsp:txXfrm>
    </dsp:sp>
    <dsp:sp modelId="{20ABDB8B-CFA7-4E6D-8A9F-05BD42B6B8D6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1AA9D7-522A-49AA-9DA1-7B1319D79761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EB762-EB08-429C-992F-A56DC9F737EC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Modelling</a:t>
          </a:r>
          <a:endParaRPr lang="en-CA" sz="2300" kern="1200" dirty="0"/>
        </a:p>
      </dsp:txBody>
      <dsp:txXfrm>
        <a:off x="1172126" y="2545532"/>
        <a:ext cx="2114937" cy="897246"/>
      </dsp:txXfrm>
    </dsp:sp>
    <dsp:sp modelId="{0FBD1AD5-FB27-471A-B1DC-C9F38B4784DC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D0CAE0-8121-4D68-94D3-1D9EC2C07E6F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35252-F6FA-41E8-9258-2ADC92E2B696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Evaluation</a:t>
          </a:r>
          <a:endParaRPr lang="en-CA" sz="2300" kern="1200" dirty="0"/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5F13-736B-44DB-BB89-9DBBE76E7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16A0E-E1B6-AF34-D951-AFA3ED933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EECA7-484B-193B-546B-FB281C4F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93706-62AB-17D4-4789-A979CCFCD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9B316-016F-1641-5507-879650A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272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AFEC-49F1-C429-4542-6C53CEDC2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B7406-2A6A-CC9D-7DB2-065888BDB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44D42-F011-7BD1-3CD4-DE02AC826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A5785-06F0-AC8D-233B-B5307B9B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1AE0D-BB24-4317-86EB-FE57011D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549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7C220-DFDC-9E9D-DBEA-EA3FAF476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E6A29-1ED1-EC3E-0B15-F65CB3A2E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8A430-3386-2886-781A-BCCB1F97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0A203-C08D-0A05-8569-15DED9DE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C663-AA0A-07A6-B928-F87C4194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603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877F-26FA-F94A-54F5-F43DAE2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5A4D-BAD5-B378-E97A-3350BBA1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4FCD2-261A-CDFF-9994-DF084B7B2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8A085-6D70-8ECD-A6B0-5393EFFE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5C7AA-0D4B-FD6D-E519-D1BCE056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55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34E9-E6DC-6AE8-BDB4-E3150D75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1ABB4-F44E-8E39-EB16-D0E63CEB4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11E94-398C-4D2A-7369-8A51FCBF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FA86F-76B0-6B18-D0AC-3773BFE0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34E84-7C57-92AD-A9EE-650CDE7FF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91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5D32-1F6D-4A3E-F8B8-36F46A12B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AB91-E23E-2150-F813-9F8562CD2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7F7D3-EAAB-5E80-6CA0-C2FE5D059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7ED38-1CC5-9913-BFA7-79992578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E84C7-BDA1-2B9B-B442-2BE394DF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D2696-4729-8AEB-BC5C-0F421E92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241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6B55-7FB9-E87E-70A2-B2BF9312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2B45A-59EC-F139-96D5-8CDBA583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2B098-02DB-4E09-569B-FB35FE08B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FBF46-7568-9469-BEDA-123A0B4A5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1863F9-49CE-F8D9-1428-95B0024B4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69A3AA-317E-C231-E3A5-26BB4D35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24052-8C1F-8ADC-3C81-291CAFA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CA9A3-7CB0-B417-6CD0-22C4C9AB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8361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4947-4CA1-DDDC-BAD9-CD3F0E8B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806B0-A047-246D-776A-0EC9A247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BA6A-F822-1126-3992-0C632AFDC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B2B45-62B2-4597-4758-7DE30BDBE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923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5F1E1-F48C-DED8-E7C9-F36B81BF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29DF3-CA87-8B4B-CF13-2E753D02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6B82A-82BD-8DFE-9D94-C7392C9F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9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0AE4-8780-58FE-119C-2BC02AE9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C5DF7-AF3F-21E8-CC87-24B9113B9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7AC54-3E71-6B22-29F3-4F2562ECC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4BD5-E3D0-A871-C86C-B9E3F296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E173A-F3FE-8BE6-F1AD-642163CA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05BA6-7DEB-84BF-0A75-4F4538F2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93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6988-F8EA-F82E-C87D-F2D1994F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379B9E-AF2E-D945-DBBF-A5EEE4B7D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E94FB-BA94-DE20-7344-7E2788276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9DF7D-CF18-52FF-AB0E-DE34D0B0C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06711-25E3-575C-9903-3364948BA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59978-7BCD-9835-DA17-7EB8F295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957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CF469-ACC5-3E76-1FBE-30D6CAE1C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73C07-AE7D-371C-D591-F169CFD87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2083-7D07-D660-FCC9-AC49B009F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4BD0F-6D42-4CC1-B3A9-1F92B72670DD}" type="datetimeFigureOut">
              <a:rPr lang="en-CA" smtClean="0"/>
              <a:t>2022-12-08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7F62C-21EC-23CB-4A4B-7F37D7B4E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2595-7FDF-D1A0-01D4-10526A0F9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4CC22-270D-4CFB-925E-F7E6986400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196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aurabhshahane/in-hospital-mortality-prediction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>
            <a:extLst>
              <a:ext uri="{FF2B5EF4-FFF2-40B4-BE49-F238E27FC236}">
                <a16:creationId xmlns:a16="http://schemas.microsoft.com/office/drawing/2014/main" id="{380B4734-EB69-C091-1A58-82063FBE17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6" y="0"/>
            <a:ext cx="12192014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72792F1-3EC1-DC00-A3AC-672127EC6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</a:t>
            </a:r>
            <a:r>
              <a:rPr lang="en-US" dirty="0">
                <a:solidFill>
                  <a:srgbClr val="FFC000"/>
                </a:solidFill>
              </a:rPr>
              <a:t>Group 1</a:t>
            </a:r>
          </a:p>
          <a:p>
            <a:r>
              <a:rPr lang="en-US" dirty="0"/>
              <a:t>Quang Nguyen, Sai Susmitha Vanarasa, </a:t>
            </a:r>
          </a:p>
          <a:p>
            <a:r>
              <a:rPr lang="en-US" dirty="0"/>
              <a:t>Mounika Loka, Aleena Alex Almeida</a:t>
            </a:r>
            <a:endParaRPr lang="en-C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2FBFF19-E17C-BD9C-B320-EE121A752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Healthcare Analytics</a:t>
            </a:r>
            <a:br>
              <a:rPr lang="en-US" sz="5200" dirty="0"/>
            </a:br>
            <a:r>
              <a:rPr lang="en-US" sz="5200" dirty="0"/>
              <a:t>In-Hospital Mortality Prediction</a:t>
            </a:r>
            <a:endParaRPr lang="en-CA" sz="5200" dirty="0"/>
          </a:p>
        </p:txBody>
      </p:sp>
    </p:spTree>
    <p:extLst>
      <p:ext uri="{BB962C8B-B14F-4D97-AF65-F5344CB8AC3E}">
        <p14:creationId xmlns:p14="http://schemas.microsoft.com/office/powerpoint/2010/main" val="715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D64E5-FF07-7778-9272-8DDA1CED8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gender is the most prevalent in the hospital?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DE25A1-46DC-37E6-F3F6-9333B6924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788" y="643466"/>
            <a:ext cx="538775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57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0C899-1543-4790-EC16-1CF2C113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What is the rate of non-survived patients with diabetes?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1D914A-527A-C91F-EA1E-DEFEB877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788" y="643466"/>
            <a:ext cx="538775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7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4BFBF-4569-819A-96F7-1BC2941B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What is the rate of non-survived patients with hypertension?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4D1684F-72A1-C54E-332A-495B42070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788" y="643466"/>
            <a:ext cx="538775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7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E8FB-5BE7-E837-88E7-C7B69578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How many patients in the hospital have depression?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CB7E96-D527-53C5-12B9-CCD8B602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788" y="643466"/>
            <a:ext cx="538775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86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76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85" name="Rectangle 717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5565-124B-80E1-3526-785C99C2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effectLst/>
              </a:rPr>
              <a:t>How many patients Alive in the hospital they are with renal failure?</a:t>
            </a:r>
            <a:endParaRPr lang="en-US" sz="3100"/>
          </a:p>
        </p:txBody>
      </p:sp>
      <p:sp>
        <p:nvSpPr>
          <p:cNvPr id="7186" name="Rectangle 718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2B88699-6FAE-B4A6-283F-9CD2DC20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0057" y="2091095"/>
            <a:ext cx="4069537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92C09B6-05F9-8539-8C61-77780504C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3366" y="2086081"/>
            <a:ext cx="442762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52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B70A5-1610-6B3B-3C39-27CF0C3C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How many patients Alive in the hospital they are with Anemia?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C2B009-6506-47E1-4977-9B32C17C6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0445" y="2091095"/>
            <a:ext cx="9094574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39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0621B-5514-A379-AA9B-BC435AC5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24658E-E64A-DE75-0AFA-B8804C6E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17265"/>
            <a:ext cx="6780700" cy="522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85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1025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6D468-54CE-FDDE-89E0-9D331B38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dirty="0">
                <a:latin typeface="+mn-lt"/>
                <a:ea typeface="+mn-ea"/>
                <a:cs typeface="+mn-cs"/>
              </a:rPr>
              <a:t>Data Processing</a:t>
            </a:r>
          </a:p>
        </p:txBody>
      </p:sp>
      <p:sp>
        <p:nvSpPr>
          <p:cNvPr id="1025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B3B083-7D3C-F31A-1035-DF4180ECB340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Heatmap with NULL values</a:t>
            </a:r>
            <a:endParaRPr lang="en-US" sz="2200" dirty="0"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93A4C4-9E9E-3A2F-FF51-2288FD393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651" y="0"/>
            <a:ext cx="6522718" cy="667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20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n electromagnetic radiation">
            <a:extLst>
              <a:ext uri="{FF2B5EF4-FFF2-40B4-BE49-F238E27FC236}">
                <a16:creationId xmlns:a16="http://schemas.microsoft.com/office/drawing/2014/main" id="{7F134A91-8D3D-8A16-3821-85F377F7E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0" r="5730" b="2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003F3-F873-F5DE-D3F3-3ADF0C2D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Data Processing</a:t>
            </a:r>
            <a:endParaRPr lang="en-CA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7BB52-38BB-CF78-C80E-A50FA54E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The original shape of dataset is (1177, 51)</a:t>
            </a:r>
          </a:p>
          <a:p>
            <a:r>
              <a:rPr lang="en-US" sz="1700"/>
              <a:t>Drop Group column because it has no meaning</a:t>
            </a:r>
          </a:p>
          <a:p>
            <a:r>
              <a:rPr lang="en-US" sz="1700"/>
              <a:t>We decided to drop all rows with nulls </a:t>
            </a:r>
          </a:p>
          <a:p>
            <a:pPr lvl="1"/>
            <a:r>
              <a:rPr lang="en-US" sz="1700" b="0">
                <a:effectLst/>
                <a:latin typeface="Roboto Mono"/>
              </a:rPr>
              <a:t>df = df.dropna(how='any',axis=0)</a:t>
            </a:r>
          </a:p>
          <a:p>
            <a:r>
              <a:rPr lang="en-US" sz="1700" b="0">
                <a:effectLst/>
                <a:latin typeface="Roboto Mono"/>
              </a:rPr>
              <a:t>After dropping, the shape of dataset is (428, 50)</a:t>
            </a:r>
          </a:p>
          <a:p>
            <a:pPr marL="457200" lvl="1" indent="0">
              <a:buNone/>
            </a:pPr>
            <a:endParaRPr lang="en-CA" sz="1700"/>
          </a:p>
        </p:txBody>
      </p:sp>
    </p:spTree>
    <p:extLst>
      <p:ext uri="{BB962C8B-B14F-4D97-AF65-F5344CB8AC3E}">
        <p14:creationId xmlns:p14="http://schemas.microsoft.com/office/powerpoint/2010/main" val="345524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AE2D-683D-8E33-42B9-E4EE2A0C7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Modelling</a:t>
            </a:r>
            <a:endParaRPr lang="en-CA" dirty="0"/>
          </a:p>
        </p:txBody>
      </p:sp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black and white robot toy on red wooden table">
            <a:extLst>
              <a:ext uri="{FF2B5EF4-FFF2-40B4-BE49-F238E27FC236}">
                <a16:creationId xmlns:a16="http://schemas.microsoft.com/office/drawing/2014/main" id="{1B4D61C3-0702-AB56-A60C-DF05923C4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" r="-2" b="7618"/>
          <a:stretch/>
        </p:blipFill>
        <p:spPr bwMode="auto"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FB28-2D6A-3397-990D-46AC5814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First try with xgboost</a:t>
            </a:r>
          </a:p>
          <a:p>
            <a:r>
              <a:rPr lang="en-US" sz="1800"/>
              <a:t>SMOTE</a:t>
            </a:r>
          </a:p>
          <a:p>
            <a:r>
              <a:rPr lang="en-US" sz="1800"/>
              <a:t>Second try with xgboost after SMOTE</a:t>
            </a:r>
          </a:p>
          <a:p>
            <a:r>
              <a:rPr lang="en-US" sz="1800"/>
              <a:t>Random Forest</a:t>
            </a:r>
          </a:p>
          <a:p>
            <a:r>
              <a:rPr lang="en-US" sz="1800"/>
              <a:t>Logistic Regression</a:t>
            </a:r>
          </a:p>
          <a:p>
            <a:r>
              <a:rPr lang="en-US" sz="1800"/>
              <a:t>SVM</a:t>
            </a:r>
          </a:p>
          <a:p>
            <a:r>
              <a:rPr lang="en-US" sz="1800"/>
              <a:t>KNN</a:t>
            </a:r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497233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cBook Pro near white open book">
            <a:extLst>
              <a:ext uri="{FF2B5EF4-FFF2-40B4-BE49-F238E27FC236}">
                <a16:creationId xmlns:a16="http://schemas.microsoft.com/office/drawing/2014/main" id="{79F4E39A-7845-4187-ECE0-BF35A1CEFF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r="17322"/>
          <a:stretch/>
        </p:blipFill>
        <p:spPr bwMode="auto"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0D4EC-5945-4E56-B1C5-D7007F6A0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>
            <a:normAutofit/>
          </a:bodyPr>
          <a:lstStyle/>
          <a:p>
            <a:r>
              <a:rPr lang="en-US" dirty="0"/>
              <a:t>Content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88F8-277B-352A-AA75-058E86DCB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 lnSpcReduction="10000"/>
          </a:bodyPr>
          <a:lstStyle/>
          <a:p>
            <a:r>
              <a:rPr lang="en-US" sz="1800" dirty="0"/>
              <a:t>Introduction</a:t>
            </a:r>
          </a:p>
          <a:p>
            <a:r>
              <a:rPr lang="en-US" sz="1800" dirty="0"/>
              <a:t>Methodology</a:t>
            </a:r>
          </a:p>
          <a:p>
            <a:r>
              <a:rPr lang="en-US" sz="1800" dirty="0"/>
              <a:t>Importing Libraries, Dataset</a:t>
            </a:r>
          </a:p>
          <a:p>
            <a:r>
              <a:rPr lang="en-US" sz="1800" dirty="0"/>
              <a:t>Exploratory Data Analysis</a:t>
            </a:r>
          </a:p>
          <a:p>
            <a:r>
              <a:rPr lang="en-US" sz="1800" dirty="0"/>
              <a:t>Data Processing</a:t>
            </a:r>
          </a:p>
          <a:p>
            <a:r>
              <a:rPr lang="en-US" sz="1800" dirty="0"/>
              <a:t>Modelling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Conclusion</a:t>
            </a:r>
          </a:p>
          <a:p>
            <a:r>
              <a:rPr lang="en-US" sz="1800" dirty="0"/>
              <a:t>Q &amp; A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569719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0724F-228B-DE9B-B7AC-3650C537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63" y="642938"/>
            <a:ext cx="6670675" cy="2678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07D3C5-444E-473F-B343-91887045B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63" y="3389313"/>
            <a:ext cx="6670675" cy="282098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F12EB-338F-C321-C018-F1C0362EB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try with xgboost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77E5D7-2F85-F4F7-14C2-4CC9DBBC5BB1}"/>
              </a:ext>
            </a:extLst>
          </p:cNvPr>
          <p:cNvSpPr/>
          <p:nvPr/>
        </p:nvSpPr>
        <p:spPr>
          <a:xfrm>
            <a:off x="5539563" y="4514523"/>
            <a:ext cx="5935015" cy="24886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86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0EF8-993A-62AE-28E7-5036567B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on </a:t>
            </a:r>
            <a:r>
              <a:rPr lang="en-US" dirty="0" err="1"/>
              <a:t>Maths</a:t>
            </a:r>
            <a:endParaRPr lang="en-CA" dirty="0"/>
          </a:p>
        </p:txBody>
      </p:sp>
      <p:pic>
        <p:nvPicPr>
          <p:cNvPr id="1026" name="Picture 2" descr="F1 Score">
            <a:extLst>
              <a:ext uri="{FF2B5EF4-FFF2-40B4-BE49-F238E27FC236}">
                <a16:creationId xmlns:a16="http://schemas.microsoft.com/office/drawing/2014/main" id="{17ECC87F-2794-B59C-FAE1-2B871CB07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9878"/>
            <a:ext cx="40481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1 Score">
            <a:extLst>
              <a:ext uri="{FF2B5EF4-FFF2-40B4-BE49-F238E27FC236}">
                <a16:creationId xmlns:a16="http://schemas.microsoft.com/office/drawing/2014/main" id="{3DFF3219-B86A-6F57-26F6-BA98CE84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034153"/>
            <a:ext cx="59245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1 Score">
            <a:extLst>
              <a:ext uri="{FF2B5EF4-FFF2-40B4-BE49-F238E27FC236}">
                <a16:creationId xmlns:a16="http://schemas.microsoft.com/office/drawing/2014/main" id="{ED87DD5B-BCE4-2BDA-3C80-E66E34C48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07538"/>
            <a:ext cx="5829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1 Score">
            <a:extLst>
              <a:ext uri="{FF2B5EF4-FFF2-40B4-BE49-F238E27FC236}">
                <a16:creationId xmlns:a16="http://schemas.microsoft.com/office/drawing/2014/main" id="{16C6F744-A81C-B317-42E0-333AB8E9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9" y="3641429"/>
            <a:ext cx="37242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67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94CD-17AD-A954-76F4-2FC19210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579" y="629266"/>
            <a:ext cx="6422849" cy="1676603"/>
          </a:xfrm>
        </p:spPr>
        <p:txBody>
          <a:bodyPr>
            <a:normAutofit/>
          </a:bodyPr>
          <a:lstStyle/>
          <a:p>
            <a:r>
              <a:rPr lang="en-US" dirty="0"/>
              <a:t>Data Imbalance Issue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303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DD717-FE8D-AAB3-8E2E-20A3CBF08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5" y="877824"/>
            <a:ext cx="3035898" cy="510235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FBC9-9A11-C549-8A86-1BCF31D4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458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/>
              <a:t>The percentage of live patients is always larger then the percentage of died patients.</a:t>
            </a:r>
          </a:p>
          <a:p>
            <a:r>
              <a:rPr lang="en-US" sz="2000"/>
              <a:t>Due to this imbalance, the model tends to predict patients to be alive.</a:t>
            </a:r>
          </a:p>
          <a:p>
            <a:r>
              <a:rPr lang="en-US" sz="2000"/>
              <a:t>Solution is to balance data between majority class (live) and minority (died) by using SMOTE technique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289857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3" name="Rectangle 1127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84" name="Rectangle 1127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003FB-834E-1B96-9FE3-0D5B35D3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Synthetic Minority Oversampling Technique</a:t>
            </a:r>
            <a:endParaRPr lang="en-CA" sz="3200"/>
          </a:p>
        </p:txBody>
      </p:sp>
      <p:sp>
        <p:nvSpPr>
          <p:cNvPr id="11285" name="Rectangle 1127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C111-A6E8-073B-0AD1-F4AD3929F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After dropping nulls and before SMOTE, the shape is (428, 50)</a:t>
            </a:r>
          </a:p>
          <a:p>
            <a:r>
              <a:rPr lang="en-US" sz="1800"/>
              <a:t>After SMOTE, the shape is (726, 50)</a:t>
            </a:r>
            <a:endParaRPr lang="en-CA" sz="1800"/>
          </a:p>
        </p:txBody>
      </p:sp>
      <p:pic>
        <p:nvPicPr>
          <p:cNvPr id="11266" name="Picture 2" descr="step2-1">
            <a:extLst>
              <a:ext uri="{FF2B5EF4-FFF2-40B4-BE49-F238E27FC236}">
                <a16:creationId xmlns:a16="http://schemas.microsoft.com/office/drawing/2014/main" id="{DB8B0653-DE58-71C1-B383-0A9020F4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6124" y="2734056"/>
            <a:ext cx="9108144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92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AB503-0997-7A4A-32FB-B9EF611E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All modeling after SMOTE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B8834F-B65B-B7EB-9E82-94D36B4F2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987245"/>
              </p:ext>
            </p:extLst>
          </p:nvPr>
        </p:nvGraphicFramePr>
        <p:xfrm>
          <a:off x="4777316" y="1183338"/>
          <a:ext cx="6780702" cy="4488996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3133503">
                  <a:extLst>
                    <a:ext uri="{9D8B030D-6E8A-4147-A177-3AD203B41FA5}">
                      <a16:colId xmlns:a16="http://schemas.microsoft.com/office/drawing/2014/main" val="1631965485"/>
                    </a:ext>
                  </a:extLst>
                </a:gridCol>
                <a:gridCol w="2101204">
                  <a:extLst>
                    <a:ext uri="{9D8B030D-6E8A-4147-A177-3AD203B41FA5}">
                      <a16:colId xmlns:a16="http://schemas.microsoft.com/office/drawing/2014/main" val="2965612232"/>
                    </a:ext>
                  </a:extLst>
                </a:gridCol>
                <a:gridCol w="1545995">
                  <a:extLst>
                    <a:ext uri="{9D8B030D-6E8A-4147-A177-3AD203B41FA5}">
                      <a16:colId xmlns:a16="http://schemas.microsoft.com/office/drawing/2014/main" val="2673864688"/>
                    </a:ext>
                  </a:extLst>
                </a:gridCol>
              </a:tblGrid>
              <a:tr h="1194566"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bg1"/>
                          </a:solidFill>
                        </a:rPr>
                        <a:t>Machine Learning Model</a:t>
                      </a:r>
                      <a:endParaRPr lang="en-CA" sz="28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n-CA" sz="28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cap="none" spc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CA" sz="2800" b="1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202490"/>
                  </a:ext>
                </a:extLst>
              </a:tr>
              <a:tr h="658886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KNN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0.77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0.77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26836"/>
                  </a:ext>
                </a:extLst>
              </a:tr>
              <a:tr h="658886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SVM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0.81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0.81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068540"/>
                  </a:ext>
                </a:extLst>
              </a:tr>
              <a:tr h="658886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Logistic Regression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0.81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0.81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448117"/>
                  </a:ext>
                </a:extLst>
              </a:tr>
              <a:tr h="658886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0.93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0.93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58147"/>
                  </a:ext>
                </a:extLst>
              </a:tr>
              <a:tr h="658886"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XGBoost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0.95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cap="none" spc="0">
                          <a:solidFill>
                            <a:schemeClr val="bg1"/>
                          </a:solidFill>
                        </a:rPr>
                        <a:t>0.95</a:t>
                      </a:r>
                      <a:endParaRPr lang="en-CA" sz="21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12493" marR="160704" marT="32141" marB="24105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12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8" name="Picture 2" descr="person holding pencil near laptop computer">
            <a:extLst>
              <a:ext uri="{FF2B5EF4-FFF2-40B4-BE49-F238E27FC236}">
                <a16:creationId xmlns:a16="http://schemas.microsoft.com/office/drawing/2014/main" id="{E0214B18-D0C1-3BF0-6754-FDB07348A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2" b="-1"/>
          <a:stretch/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107" name="Freeform: Shape 410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C4950-EA53-D199-6FD0-B4E341C4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en-US" sz="3600"/>
              <a:t>Evaluation</a:t>
            </a:r>
            <a:endParaRPr lang="en-CA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01957-0EE0-19D7-7E0B-E0112BD50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/>
              <a:t>Classification Report</a:t>
            </a:r>
          </a:p>
          <a:p>
            <a:pPr lvl="1"/>
            <a:r>
              <a:rPr lang="en-US" sz="2000"/>
              <a:t>Precision</a:t>
            </a:r>
          </a:p>
          <a:p>
            <a:pPr lvl="1"/>
            <a:r>
              <a:rPr lang="en-US" sz="2000"/>
              <a:t>Recall</a:t>
            </a:r>
          </a:p>
          <a:p>
            <a:pPr lvl="1"/>
            <a:r>
              <a:rPr lang="en-US" sz="2000"/>
              <a:t>F1-score</a:t>
            </a:r>
          </a:p>
          <a:p>
            <a:pPr lvl="1"/>
            <a:r>
              <a:rPr lang="en-US" sz="2000"/>
              <a:t>Support</a:t>
            </a:r>
          </a:p>
          <a:p>
            <a:r>
              <a:rPr lang="en-US" sz="2000"/>
              <a:t>Receiver Operating Characteristics (ROC) Curve</a:t>
            </a:r>
          </a:p>
        </p:txBody>
      </p:sp>
    </p:spTree>
    <p:extLst>
      <p:ext uri="{BB962C8B-B14F-4D97-AF65-F5344CB8AC3E}">
        <p14:creationId xmlns:p14="http://schemas.microsoft.com/office/powerpoint/2010/main" val="1206969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7BC7-73C6-86D5-C51C-CEFCC1C1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471" y="365125"/>
            <a:ext cx="10280372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                         Random Forest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228640-947A-2AF9-6E9E-BC1F98614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42" y="2238208"/>
            <a:ext cx="4286932" cy="3115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702AF-E336-7B19-2ED8-30AC9033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55" y="2238208"/>
            <a:ext cx="4820323" cy="2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20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8901-631E-A8A6-3FE8-D9598007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Results</a:t>
            </a:r>
            <a:endParaRPr lang="en-CA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95A0-DC1C-758B-9B70-82E33F9A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 table, we can see that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achieved the highest accuracy on train and test data with 95%. 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 Forest classifier is the second-best machine learning model with 93% accuracy on test data. </a:t>
            </a:r>
            <a:endParaRPr lang="en-C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sz="20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E55F50E-B03C-EBFE-238B-7BCBDBF6C6C9}"/>
              </a:ext>
            </a:extLst>
          </p:cNvPr>
          <p:cNvGraphicFramePr>
            <a:graphicFrameLocks/>
          </p:cNvGraphicFramePr>
          <p:nvPr/>
        </p:nvGraphicFramePr>
        <p:xfrm>
          <a:off x="630936" y="2551237"/>
          <a:ext cx="10917937" cy="343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264">
                  <a:extLst>
                    <a:ext uri="{9D8B030D-6E8A-4147-A177-3AD203B41FA5}">
                      <a16:colId xmlns:a16="http://schemas.microsoft.com/office/drawing/2014/main" val="1631965485"/>
                    </a:ext>
                  </a:extLst>
                </a:gridCol>
                <a:gridCol w="3469943">
                  <a:extLst>
                    <a:ext uri="{9D8B030D-6E8A-4147-A177-3AD203B41FA5}">
                      <a16:colId xmlns:a16="http://schemas.microsoft.com/office/drawing/2014/main" val="2965612232"/>
                    </a:ext>
                  </a:extLst>
                </a:gridCol>
                <a:gridCol w="2642730">
                  <a:extLst>
                    <a:ext uri="{9D8B030D-6E8A-4147-A177-3AD203B41FA5}">
                      <a16:colId xmlns:a16="http://schemas.microsoft.com/office/drawing/2014/main" val="2673864688"/>
                    </a:ext>
                  </a:extLst>
                </a:gridCol>
              </a:tblGrid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Machine Learning Model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Precision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Recall</a:t>
                      </a:r>
                      <a:endParaRPr lang="en-CA" sz="260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2072202490"/>
                  </a:ext>
                </a:extLst>
              </a:tr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KNN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0.77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0.77</a:t>
                      </a:r>
                      <a:endParaRPr lang="en-CA" sz="260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746426836"/>
                  </a:ext>
                </a:extLst>
              </a:tr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SVM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0.81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0.81</a:t>
                      </a:r>
                      <a:endParaRPr lang="en-CA" sz="260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3395068540"/>
                  </a:ext>
                </a:extLst>
              </a:tr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Logistic Regression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0.81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0.81</a:t>
                      </a:r>
                      <a:endParaRPr lang="en-CA" sz="260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1958448117"/>
                  </a:ext>
                </a:extLst>
              </a:tr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Random Forest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0.93</a:t>
                      </a:r>
                      <a:endParaRPr lang="en-CA" sz="2600" dirty="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0.93</a:t>
                      </a:r>
                      <a:endParaRPr lang="en-CA" sz="260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868658147"/>
                  </a:ext>
                </a:extLst>
              </a:tr>
              <a:tr h="573125">
                <a:tc>
                  <a:txBody>
                    <a:bodyPr/>
                    <a:lstStyle/>
                    <a:p>
                      <a:r>
                        <a:rPr lang="en-US" sz="2600"/>
                        <a:t>XGBoost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0.95</a:t>
                      </a:r>
                      <a:endParaRPr lang="en-CA" sz="2600"/>
                    </a:p>
                  </a:txBody>
                  <a:tcPr marL="130256" marR="130256" marT="65128" marB="65128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0.95</a:t>
                      </a:r>
                      <a:endParaRPr lang="en-CA" sz="2600" dirty="0"/>
                    </a:p>
                  </a:txBody>
                  <a:tcPr marL="130256" marR="130256" marT="65128" marB="65128"/>
                </a:tc>
                <a:extLst>
                  <a:ext uri="{0D108BD9-81ED-4DB2-BD59-A6C34878D82A}">
                    <a16:rowId xmlns:a16="http://schemas.microsoft.com/office/drawing/2014/main" val="47512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27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C110-839E-53E7-FD36-1AF4C7D58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58" y="443502"/>
            <a:ext cx="10515600" cy="6116324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292929"/>
                </a:solidFill>
                <a:effectLst/>
              </a:rPr>
              <a:t>ROC curve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: </a:t>
            </a:r>
            <a:r>
              <a:rPr lang="en-US" sz="2000" b="0" i="0" dirty="0">
                <a:solidFill>
                  <a:srgbClr val="292929"/>
                </a:solidFill>
                <a:effectLst/>
              </a:rPr>
              <a:t>ROC stands for receiver operating characteristic and the graph is plotted against TPR and FPR for various threshold values. As TPR increases FPR also increases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marL="0" indent="0" algn="l">
              <a:buNone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5E5A4-23CE-1FF7-486D-E3610874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55" y="1395275"/>
            <a:ext cx="6973273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17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48C014F-8760-64B4-27A0-3A37733862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1AF86D-9067-507F-2231-96C6DE12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9" y="1122362"/>
            <a:ext cx="4094922" cy="7461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6E36CC-99AF-E934-1B8F-4E20570DA427}"/>
              </a:ext>
            </a:extLst>
          </p:cNvPr>
          <p:cNvSpPr txBox="1">
            <a:spLocks/>
          </p:cNvSpPr>
          <p:nvPr/>
        </p:nvSpPr>
        <p:spPr>
          <a:xfrm>
            <a:off x="894524" y="2244714"/>
            <a:ext cx="10369824" cy="9093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FFFF"/>
                </a:solidFill>
              </a:rPr>
              <a:t>XGBoost</a:t>
            </a:r>
            <a:r>
              <a:rPr lang="en-US" sz="2800" dirty="0">
                <a:solidFill>
                  <a:srgbClr val="FFFFFF"/>
                </a:solidFill>
              </a:rPr>
              <a:t> which got highest accuracy of 95% is the best model, which is suitable to predict the mortality of heart failure patients who are admitted in ICU.</a:t>
            </a:r>
          </a:p>
        </p:txBody>
      </p:sp>
    </p:spTree>
    <p:extLst>
      <p:ext uri="{BB962C8B-B14F-4D97-AF65-F5344CB8AC3E}">
        <p14:creationId xmlns:p14="http://schemas.microsoft.com/office/powerpoint/2010/main" val="403712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n in white medical scrub lying on hospital bed">
            <a:extLst>
              <a:ext uri="{FF2B5EF4-FFF2-40B4-BE49-F238E27FC236}">
                <a16:creationId xmlns:a16="http://schemas.microsoft.com/office/drawing/2014/main" id="{714D5E3F-2F6F-8EBA-02C8-BA79189B9F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83996" y="28891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01129-754E-E7BA-308D-A2B132EE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03" y="1225000"/>
            <a:ext cx="8011886" cy="8837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32094-CDA7-AB13-37C6-42ABED3D37C1}"/>
              </a:ext>
            </a:extLst>
          </p:cNvPr>
          <p:cNvSpPr txBox="1"/>
          <p:nvPr/>
        </p:nvSpPr>
        <p:spPr>
          <a:xfrm>
            <a:off x="1253412" y="2771192"/>
            <a:ext cx="9685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healthcare sector is one of the most important domains that impacts the entire global population and is closely linked to the development of any country.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many studies for Health care maintenance 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of these studies is in hospital mortality prediction. The hospital standardized mortality ratio (HSMR) is an important measure to improve patient safety and quality of care in Canadian hospitals.</a:t>
            </a:r>
          </a:p>
        </p:txBody>
      </p:sp>
    </p:spTree>
    <p:extLst>
      <p:ext uri="{BB962C8B-B14F-4D97-AF65-F5344CB8AC3E}">
        <p14:creationId xmlns:p14="http://schemas.microsoft.com/office/powerpoint/2010/main" val="3850362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8AB1-4A3B-F0BC-0DF8-2649D495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 &amp; 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 descr="Best clinic. Cropped image of senior happy and smiling woman in wheelchair and doctor holding digital tablet">
            <a:extLst>
              <a:ext uri="{FF2B5EF4-FFF2-40B4-BE49-F238E27FC236}">
                <a16:creationId xmlns:a16="http://schemas.microsoft.com/office/drawing/2014/main" id="{FFBCCC33-7661-58C6-44D2-0519C2A6EC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8" r="2982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428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DFFC6-5449-04E4-5704-5F9AD113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74D91A-0960-06B6-230D-5BC6606F1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CF80B-19A3-CD03-DB41-ADD7D8E46B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045"/>
          <a:stretch/>
        </p:blipFill>
        <p:spPr>
          <a:xfrm>
            <a:off x="20" y="-731510"/>
            <a:ext cx="12191980" cy="7426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940EEF-BA5B-53B0-7ACC-57085C2E76E5}"/>
              </a:ext>
            </a:extLst>
          </p:cNvPr>
          <p:cNvSpPr txBox="1"/>
          <p:nvPr/>
        </p:nvSpPr>
        <p:spPr>
          <a:xfrm>
            <a:off x="2092960" y="843261"/>
            <a:ext cx="5953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            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BD654-1204-8207-DE5D-6D0C8F38C2E6}"/>
              </a:ext>
            </a:extLst>
          </p:cNvPr>
          <p:cNvSpPr txBox="1"/>
          <p:nvPr/>
        </p:nvSpPr>
        <p:spPr>
          <a:xfrm flipH="1">
            <a:off x="838200" y="2169220"/>
            <a:ext cx="10622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predictors of in-hospital mortality for intensive care units (ICU) admitted heart failure patients remain poorly characterized. </a:t>
            </a:r>
          </a:p>
          <a:p>
            <a:r>
              <a:rPr lang="en-US" sz="2800" dirty="0"/>
              <a:t>We aimed to develop and validate a prediction model for all-cause in-hospital mortality among ICU admitted Heart Failure patients.</a:t>
            </a:r>
          </a:p>
        </p:txBody>
      </p:sp>
    </p:spTree>
    <p:extLst>
      <p:ext uri="{BB962C8B-B14F-4D97-AF65-F5344CB8AC3E}">
        <p14:creationId xmlns:p14="http://schemas.microsoft.com/office/powerpoint/2010/main" val="603630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D292AE-86E8-BAEA-A8B5-6116554A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045"/>
          <a:stretch/>
        </p:blipFill>
        <p:spPr>
          <a:xfrm>
            <a:off x="20" y="-56895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EDB543-1972-C075-CAF6-7C91E048B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Methodology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5D07BE-0A08-3210-0CD7-B04969460E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86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rix movie still">
            <a:extLst>
              <a:ext uri="{FF2B5EF4-FFF2-40B4-BE49-F238E27FC236}">
                <a16:creationId xmlns:a16="http://schemas.microsoft.com/office/drawing/2014/main" id="{E605E027-D84E-492A-9A3B-58FDFA8DF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71" b="-1"/>
          <a:stretch/>
        </p:blipFill>
        <p:spPr bwMode="auto"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5BCFA-6119-4D76-2734-F57FA8BCB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/>
              <a:t>Importing Libraries, Dataset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B981E-8725-739B-A796-7379A077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Libraries:</a:t>
            </a:r>
          </a:p>
          <a:p>
            <a:pPr lvl="1"/>
            <a:r>
              <a:rPr lang="en-US" sz="1800"/>
              <a:t>Xgboost</a:t>
            </a:r>
          </a:p>
          <a:p>
            <a:pPr lvl="1"/>
            <a:r>
              <a:rPr lang="en-US" sz="1800"/>
              <a:t>Imblearn</a:t>
            </a:r>
          </a:p>
          <a:p>
            <a:pPr lvl="1"/>
            <a:r>
              <a:rPr lang="en-US" sz="1800"/>
              <a:t>Graphviz</a:t>
            </a:r>
          </a:p>
          <a:p>
            <a:r>
              <a:rPr lang="en-US" sz="1800"/>
              <a:t>Data: </a:t>
            </a:r>
            <a:r>
              <a:rPr lang="en-US" sz="1800">
                <a:hlinkClick r:id="rId3"/>
              </a:rPr>
              <a:t>https://www.kaggle.com/datasets/saurabhshahane/in-hospital-mortality-prediction</a:t>
            </a: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45256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wo men standing near cliff during daytime">
            <a:extLst>
              <a:ext uri="{FF2B5EF4-FFF2-40B4-BE49-F238E27FC236}">
                <a16:creationId xmlns:a16="http://schemas.microsoft.com/office/drawing/2014/main" id="{10D55638-7B81-36A8-E218-605C29ED3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152F1A-1578-038C-D698-25F9D7FB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/>
              <a:t>Exploratory Data Analysis</a:t>
            </a:r>
            <a:endParaRPr lang="en-CA" sz="5000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34A57-A1B4-76BC-D907-4378C292C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1400">
                <a:effectLst/>
              </a:rPr>
              <a:t>Which age group is most in the hospital?</a:t>
            </a:r>
          </a:p>
          <a:p>
            <a:r>
              <a:rPr lang="en-US" sz="1400">
                <a:effectLst/>
              </a:rPr>
              <a:t>Which age group of patients dies more in the hospital?</a:t>
            </a:r>
          </a:p>
          <a:p>
            <a:r>
              <a:rPr lang="en-US" sz="1400">
                <a:effectLst/>
              </a:rPr>
              <a:t>Which gender is the most prevalent in the hospital?</a:t>
            </a:r>
            <a:endParaRPr lang="en-US" sz="1400"/>
          </a:p>
          <a:p>
            <a:r>
              <a:rPr lang="en-US" sz="1400">
                <a:effectLst/>
              </a:rPr>
              <a:t>What is the rate of non-survived patients with diabetes?</a:t>
            </a:r>
          </a:p>
          <a:p>
            <a:r>
              <a:rPr lang="en-US" sz="1400">
                <a:effectLst/>
              </a:rPr>
              <a:t>What is the rate of non-survived patients with hypertension?</a:t>
            </a:r>
          </a:p>
          <a:p>
            <a:r>
              <a:rPr lang="en-US" sz="1400">
                <a:effectLst/>
              </a:rPr>
              <a:t>How many patients in the hospital have depression?</a:t>
            </a:r>
          </a:p>
          <a:p>
            <a:r>
              <a:rPr lang="en-US" sz="1400">
                <a:effectLst/>
              </a:rPr>
              <a:t>How many patients Alive in the hospital they are with renal failure?</a:t>
            </a:r>
          </a:p>
          <a:p>
            <a:r>
              <a:rPr lang="en-US" sz="1400">
                <a:effectLst/>
              </a:rPr>
              <a:t>How many patients Alive in the hospital they are with Anemia?</a:t>
            </a:r>
            <a:endParaRPr lang="en-US" sz="1400"/>
          </a:p>
          <a:p>
            <a:endParaRPr lang="en-US" sz="1400">
              <a:effectLst/>
            </a:endParaRPr>
          </a:p>
          <a:p>
            <a:endParaRPr lang="en-CA" sz="1400"/>
          </a:p>
        </p:txBody>
      </p:sp>
    </p:spTree>
    <p:extLst>
      <p:ext uri="{BB962C8B-B14F-4D97-AF65-F5344CB8AC3E}">
        <p14:creationId xmlns:p14="http://schemas.microsoft.com/office/powerpoint/2010/main" val="3926087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58E5E-3C1E-CF6A-7B6F-17D1FC03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age group is most in the hospital?</a:t>
            </a: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E45250-FC7D-E6FF-D70D-5AAB3CEF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139349"/>
            <a:ext cx="6780700" cy="45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1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3DB35-CBB3-A0CB-D6BD-431A9C603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Which age group of patients dies more in the hospital?</a:t>
            </a:r>
            <a:endParaRPr lang="en-US" sz="3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B42175-F575-07CB-902C-6D49B32B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3788" y="643466"/>
            <a:ext cx="5387755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37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9451B12C770145B98E2B8E8FA3BC0E" ma:contentTypeVersion="14" ma:contentTypeDescription="Create a new document." ma:contentTypeScope="" ma:versionID="e6490dc4a4be65304c6dbd58dedbf9a1">
  <xsd:schema xmlns:xsd="http://www.w3.org/2001/XMLSchema" xmlns:xs="http://www.w3.org/2001/XMLSchema" xmlns:p="http://schemas.microsoft.com/office/2006/metadata/properties" xmlns:ns3="1b0cf394-4b5a-42ad-ae13-1fac00916b25" xmlns:ns4="5621b5e1-72de-4560-83f7-d5092c1b2c3b" targetNamespace="http://schemas.microsoft.com/office/2006/metadata/properties" ma:root="true" ma:fieldsID="2b5a7e5ab655fdd342f924fccc4bc1d8" ns3:_="" ns4:_="">
    <xsd:import namespace="1b0cf394-4b5a-42ad-ae13-1fac00916b25"/>
    <xsd:import namespace="5621b5e1-72de-4560-83f7-d5092c1b2c3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0cf394-4b5a-42ad-ae13-1fac00916b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21b5e1-72de-4560-83f7-d5092c1b2c3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A3F044-4956-4ABD-A9B6-D8A472A08A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0cf394-4b5a-42ad-ae13-1fac00916b25"/>
    <ds:schemaRef ds:uri="5621b5e1-72de-4560-83f7-d5092c1b2c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E595F89-2127-4E98-97E4-B5948D2E2C20}">
  <ds:schemaRefs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5621b5e1-72de-4560-83f7-d5092c1b2c3b"/>
    <ds:schemaRef ds:uri="1b0cf394-4b5a-42ad-ae13-1fac00916b2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ED396A5-3B30-4D4E-8EDF-DECB44EDA0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7334</TotalTime>
  <Words>708</Words>
  <Application>Microsoft Office PowerPoint</Application>
  <PresentationFormat>Widescreen</PresentationFormat>
  <Paragraphs>130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Meiryo</vt:lpstr>
      <vt:lpstr>Arial</vt:lpstr>
      <vt:lpstr>Calibri</vt:lpstr>
      <vt:lpstr>Calibri Light</vt:lpstr>
      <vt:lpstr>Roboto Mono</vt:lpstr>
      <vt:lpstr>sohne</vt:lpstr>
      <vt:lpstr>source-serif-pro</vt:lpstr>
      <vt:lpstr>Office Theme</vt:lpstr>
      <vt:lpstr>Healthcare Analytics In-Hospital Mortality Prediction</vt:lpstr>
      <vt:lpstr>Content </vt:lpstr>
      <vt:lpstr>Introduction</vt:lpstr>
      <vt:lpstr> </vt:lpstr>
      <vt:lpstr>Methodology</vt:lpstr>
      <vt:lpstr>Importing Libraries, Dataset</vt:lpstr>
      <vt:lpstr>Exploratory Data Analysis</vt:lpstr>
      <vt:lpstr>Which age group is most in the hospital?</vt:lpstr>
      <vt:lpstr>Which age group of patients dies more in the hospital?</vt:lpstr>
      <vt:lpstr>Which gender is the most prevalent in the hospital?</vt:lpstr>
      <vt:lpstr>What is the rate of non-survived patients with diabetes?</vt:lpstr>
      <vt:lpstr>What is the rate of non-survived patients with hypertension?</vt:lpstr>
      <vt:lpstr>How many patients in the hospital have depression?</vt:lpstr>
      <vt:lpstr>How many patients Alive in the hospital they are with renal failure?</vt:lpstr>
      <vt:lpstr>How many patients Alive in the hospital they are with Anemia?</vt:lpstr>
      <vt:lpstr>Correlation</vt:lpstr>
      <vt:lpstr>Data Processing</vt:lpstr>
      <vt:lpstr>Data Processing</vt:lpstr>
      <vt:lpstr>Modelling</vt:lpstr>
      <vt:lpstr>First try with xgboost</vt:lpstr>
      <vt:lpstr>A bit on Maths</vt:lpstr>
      <vt:lpstr>Data Imbalance Issue</vt:lpstr>
      <vt:lpstr>Synthetic Minority Oversampling Technique</vt:lpstr>
      <vt:lpstr>All modeling after SMOTE</vt:lpstr>
      <vt:lpstr>Evaluation</vt:lpstr>
      <vt:lpstr> XGBoost                          Random Forest</vt:lpstr>
      <vt:lpstr>Results</vt:lpstr>
      <vt:lpstr>PowerPoint Presentation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Hospital Mortality Prediction</dc:title>
  <dc:creator>Quang Nguyen</dc:creator>
  <cp:lastModifiedBy>Quang Nguyen</cp:lastModifiedBy>
  <cp:revision>22</cp:revision>
  <dcterms:created xsi:type="dcterms:W3CDTF">2022-11-06T11:59:36Z</dcterms:created>
  <dcterms:modified xsi:type="dcterms:W3CDTF">2022-12-08T18:29:38Z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0x010100F69451B12C770145B98E2B8E8FA3BC0E</vt:lpwstr>
  </property>
</Properties>
</file>